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76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374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737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983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008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190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392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491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515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53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95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033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D925E-E025-4483-8055-A16433F51432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7C883-7F3B-4C14-AC84-79971261DC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808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3"/>
            <a:ext cx="7774632" cy="2763738"/>
          </a:xfrm>
        </p:spPr>
        <p:txBody>
          <a:bodyPr>
            <a:normAutofit/>
          </a:bodyPr>
          <a:lstStyle/>
          <a:p>
            <a:r>
              <a:rPr lang="ru-RU" b="1" dirty="0" smtClean="0"/>
              <a:t>Основные направления работы с родителями, имеющими детей с ОВЗ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78473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582738" y="764704"/>
            <a:ext cx="7093718" cy="5256684"/>
          </a:xfrm>
        </p:spPr>
        <p:txBody>
          <a:bodyPr/>
          <a:lstStyle/>
          <a:p>
            <a:pPr marL="0" indent="0" algn="r">
              <a:buNone/>
            </a:pPr>
            <a:r>
              <a:rPr lang="ru-RU" b="1" dirty="0"/>
              <a:t>Задачи воспитания и развития будут успешно </a:t>
            </a:r>
            <a:r>
              <a:rPr lang="ru-RU" b="1" dirty="0" smtClean="0"/>
              <a:t>решены в </a:t>
            </a:r>
            <a:r>
              <a:rPr lang="ru-RU" b="1" dirty="0"/>
              <a:t>том случае, если педагоги будут </a:t>
            </a:r>
            <a:r>
              <a:rPr lang="ru-RU" b="1" dirty="0" smtClean="0"/>
              <a:t>поддерживать связь </a:t>
            </a:r>
            <a:r>
              <a:rPr lang="ru-RU" b="1" dirty="0"/>
              <a:t>с семьей, и вовлекать ее в свою работу.</a:t>
            </a:r>
          </a:p>
          <a:p>
            <a:pPr marL="0" indent="0" algn="r">
              <a:buNone/>
            </a:pPr>
            <a:r>
              <a:rPr lang="ru-RU" b="1" dirty="0" smtClean="0"/>
              <a:t> В.А.Сухомлинский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6922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Проблемы семей, имеющих </a:t>
            </a:r>
            <a:br>
              <a:rPr lang="ru-RU" b="1" dirty="0" smtClean="0"/>
            </a:br>
            <a:r>
              <a:rPr lang="ru-RU" b="1" dirty="0" smtClean="0"/>
              <a:t>детей с ОВЗ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«Социальная </a:t>
            </a:r>
            <a:r>
              <a:rPr lang="ru-RU" dirty="0"/>
              <a:t>изоляция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неопределённая</a:t>
            </a:r>
            <a:r>
              <a:rPr lang="ru-RU" dirty="0"/>
              <a:t>  </a:t>
            </a:r>
            <a:r>
              <a:rPr lang="ru-RU" dirty="0" smtClean="0"/>
              <a:t>жизненная перспектива;</a:t>
            </a:r>
          </a:p>
          <a:p>
            <a:r>
              <a:rPr lang="ru-RU" dirty="0" smtClean="0"/>
              <a:t>недостаток  </a:t>
            </a:r>
            <a:r>
              <a:rPr lang="ru-RU" dirty="0"/>
              <a:t>знаний и навыков взаимодействия с </a:t>
            </a:r>
            <a:r>
              <a:rPr lang="ru-RU" dirty="0" smtClean="0"/>
              <a:t>ребёнком;</a:t>
            </a:r>
          </a:p>
          <a:p>
            <a:r>
              <a:rPr lang="ru-RU" dirty="0" smtClean="0"/>
              <a:t>постоянное </a:t>
            </a:r>
            <a:r>
              <a:rPr lang="ru-RU" dirty="0"/>
              <a:t>психофизиологическое напряжение и </a:t>
            </a:r>
            <a:r>
              <a:rPr lang="ru-RU" dirty="0" smtClean="0"/>
              <a:t>стресс.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4847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Фазы стрессового состояния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«Шок». </a:t>
            </a:r>
            <a:endParaRPr lang="ru-RU" dirty="0" smtClean="0"/>
          </a:p>
          <a:p>
            <a:pPr lvl="0"/>
            <a:r>
              <a:rPr lang="ru-RU" dirty="0" smtClean="0"/>
              <a:t>Развитие </a:t>
            </a:r>
            <a:r>
              <a:rPr lang="ru-RU" dirty="0"/>
              <a:t>неадекватного отношения к дефекту. </a:t>
            </a:r>
            <a:endParaRPr lang="ru-RU" dirty="0" smtClean="0"/>
          </a:p>
          <a:p>
            <a:pPr lvl="0"/>
            <a:r>
              <a:rPr lang="ru-RU" dirty="0" smtClean="0"/>
              <a:t> «</a:t>
            </a:r>
            <a:r>
              <a:rPr lang="ru-RU" dirty="0"/>
              <a:t>Частичное осознание дефекта ребенка». </a:t>
            </a:r>
            <a:endParaRPr lang="ru-RU" dirty="0" smtClean="0"/>
          </a:p>
          <a:p>
            <a:pPr lvl="0"/>
            <a:r>
              <a:rPr lang="ru-RU" dirty="0" smtClean="0"/>
              <a:t> «</a:t>
            </a:r>
            <a:r>
              <a:rPr lang="ru-RU" dirty="0"/>
              <a:t>Развитие социально-психологической адаптации всех членов семьи». </a:t>
            </a:r>
          </a:p>
        </p:txBody>
      </p:sp>
    </p:spTree>
    <p:extLst>
      <p:ext uri="{BB962C8B-B14F-4D97-AF65-F5344CB8AC3E}">
        <p14:creationId xmlns:p14="http://schemas.microsoft.com/office/powerpoint/2010/main" val="1760185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29158" y="2541476"/>
            <a:ext cx="2538986" cy="20396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Работа с родителями</a:t>
            </a:r>
            <a:endParaRPr lang="ru-RU" sz="2400" dirty="0"/>
          </a:p>
        </p:txBody>
      </p:sp>
      <p:sp>
        <p:nvSpPr>
          <p:cNvPr id="5" name="Овал 4"/>
          <p:cNvSpPr/>
          <p:nvPr/>
        </p:nvSpPr>
        <p:spPr>
          <a:xfrm>
            <a:off x="409183" y="1340768"/>
            <a:ext cx="2664296" cy="170476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Сотрудничество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779912" y="332656"/>
            <a:ext cx="2808312" cy="172819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Включение</a:t>
            </a:r>
            <a:endParaRPr lang="ru-RU" sz="2400" b="1" dirty="0"/>
          </a:p>
        </p:txBody>
      </p:sp>
      <p:sp>
        <p:nvSpPr>
          <p:cNvPr id="7" name="Овал 6"/>
          <p:cNvSpPr/>
          <p:nvPr/>
        </p:nvSpPr>
        <p:spPr>
          <a:xfrm>
            <a:off x="6444208" y="2166814"/>
            <a:ext cx="2592288" cy="159589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У</a:t>
            </a:r>
            <a:r>
              <a:rPr lang="ru-RU" sz="2800" b="1" dirty="0" smtClean="0">
                <a:solidFill>
                  <a:schemeClr val="tx1"/>
                </a:solidFill>
              </a:rPr>
              <a:t>частие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11560" y="4149080"/>
            <a:ext cx="2717598" cy="165618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Обучение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996365" y="4437112"/>
            <a:ext cx="2664296" cy="158417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Партнерство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06202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115616" y="1916832"/>
            <a:ext cx="7091759" cy="345685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повышение их  педагогической компетенции и помощь семьям по адаптации и интеграции детей с ОВЗ в общество.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Цель педагогической работы с родителями: </a:t>
            </a:r>
          </a:p>
        </p:txBody>
      </p:sp>
    </p:spTree>
    <p:extLst>
      <p:ext uri="{BB962C8B-B14F-4D97-AF65-F5344CB8AC3E}">
        <p14:creationId xmlns:p14="http://schemas.microsoft.com/office/powerpoint/2010/main" val="119983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100" dirty="0"/>
              <a:t>1.Диагностирование  педагогической просвещенности родителей учащихся с ОВЗ, выявление уровня родительских установок и реакций.</a:t>
            </a:r>
          </a:p>
          <a:p>
            <a:pPr marL="0" indent="0">
              <a:buNone/>
            </a:pPr>
            <a:r>
              <a:rPr lang="ru-RU" sz="3100" dirty="0"/>
              <a:t>2. Повышение психолого-педагогической грамотности родителей, направленной на оптимизацию детско-родительских </a:t>
            </a:r>
            <a:r>
              <a:rPr lang="ru-RU" sz="3100" dirty="0" smtClean="0"/>
              <a:t>отношений.</a:t>
            </a:r>
            <a:endParaRPr lang="ru-RU" sz="3100" dirty="0"/>
          </a:p>
          <a:p>
            <a:pPr marL="0" indent="0">
              <a:buNone/>
            </a:pPr>
            <a:r>
              <a:rPr lang="ru-RU" sz="3100" dirty="0" smtClean="0"/>
              <a:t>3.Поддержка </a:t>
            </a:r>
            <a:r>
              <a:rPr lang="ru-RU" sz="3100" dirty="0"/>
              <a:t>и повышение социального статуса семей, умений психологической защиты и самовосстановления.</a:t>
            </a:r>
          </a:p>
          <a:p>
            <a:pPr marL="0" indent="0">
              <a:buNone/>
            </a:pPr>
            <a:r>
              <a:rPr lang="ru-RU" sz="3100" dirty="0"/>
              <a:t>4.Формирование положительных качеств у самих родителей.</a:t>
            </a:r>
          </a:p>
          <a:p>
            <a:pPr marL="0" indent="0">
              <a:buNone/>
            </a:pPr>
            <a:r>
              <a:rPr lang="ru-RU" sz="3100" dirty="0"/>
              <a:t>5.Вовлечение  родителей в жизнь </a:t>
            </a:r>
            <a:r>
              <a:rPr lang="ru-RU" sz="3100" dirty="0" smtClean="0"/>
              <a:t>коллектива </a:t>
            </a:r>
            <a:r>
              <a:rPr lang="ru-RU" sz="3100" dirty="0"/>
              <a:t>ребенка.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549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Направления работы с родителями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Сопровождение</a:t>
            </a:r>
          </a:p>
          <a:p>
            <a:r>
              <a:rPr lang="ru-RU" dirty="0" smtClean="0"/>
              <a:t>Массовые </a:t>
            </a:r>
            <a:r>
              <a:rPr lang="ru-RU" dirty="0"/>
              <a:t>мероприятия </a:t>
            </a:r>
            <a:endParaRPr lang="ru-RU" dirty="0" smtClean="0"/>
          </a:p>
          <a:p>
            <a:r>
              <a:rPr lang="ru-RU" dirty="0" smtClean="0"/>
              <a:t>Открытые мероприятия </a:t>
            </a:r>
          </a:p>
          <a:p>
            <a:r>
              <a:rPr lang="ru-RU" dirty="0"/>
              <a:t>Привлечение родителей к управлению </a:t>
            </a:r>
            <a:r>
              <a:rPr lang="ru-RU" dirty="0" smtClean="0"/>
              <a:t>образовательным процессом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829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Спасибо за внимание!</a:t>
            </a:r>
            <a:br>
              <a:rPr lang="ru-RU" b="1" i="1" dirty="0" smtClean="0">
                <a:solidFill>
                  <a:srgbClr val="7030A0"/>
                </a:solidFill>
              </a:rPr>
            </a:b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D:\овз\hello_html_m47b5e3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60" y="1340767"/>
            <a:ext cx="7170724" cy="403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5962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</TotalTime>
  <Words>164</Words>
  <Application>Microsoft Office PowerPoint</Application>
  <PresentationFormat>Экран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Основные направления работы с родителями, имеющими детей с ОВЗ</vt:lpstr>
      <vt:lpstr>Презентация PowerPoint</vt:lpstr>
      <vt:lpstr>Проблемы семей, имеющих  детей с ОВЗ</vt:lpstr>
      <vt:lpstr>Фазы стрессового состояния: </vt:lpstr>
      <vt:lpstr>Презентация PowerPoint</vt:lpstr>
      <vt:lpstr>Цель педагогической работы с родителями: </vt:lpstr>
      <vt:lpstr>Задачи:</vt:lpstr>
      <vt:lpstr>Направления работы с родителями: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направления работы с родителями, имеющими детей с ОВЗ</dc:title>
  <dc:creator>Пользователь</dc:creator>
  <cp:lastModifiedBy>Пользователь</cp:lastModifiedBy>
  <cp:revision>6</cp:revision>
  <dcterms:created xsi:type="dcterms:W3CDTF">2018-04-26T03:43:33Z</dcterms:created>
  <dcterms:modified xsi:type="dcterms:W3CDTF">2018-04-26T07:22:53Z</dcterms:modified>
</cp:coreProperties>
</file>